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1AA"/>
    <a:srgbClr val="216E33"/>
    <a:srgbClr val="3F6E33"/>
    <a:srgbClr val="4858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239-EA2D-4F2D-BDE2-785C2146855C}" type="datetimeFigureOut">
              <a:rPr lang="en-US" smtClean="0"/>
              <a:pPr/>
              <a:t>11/29/2016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6BD4-3C73-41E5-A52E-2B41EFF0F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239-EA2D-4F2D-BDE2-785C2146855C}" type="datetimeFigureOut">
              <a:rPr lang="en-US" smtClean="0"/>
              <a:pPr/>
              <a:t>11/29/2016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6BD4-3C73-41E5-A52E-2B41EFF0F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239-EA2D-4F2D-BDE2-785C2146855C}" type="datetimeFigureOut">
              <a:rPr lang="en-US" smtClean="0"/>
              <a:pPr/>
              <a:t>11/29/2016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6BD4-3C73-41E5-A52E-2B41EFF0F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239-EA2D-4F2D-BDE2-785C2146855C}" type="datetimeFigureOut">
              <a:rPr lang="en-US" smtClean="0"/>
              <a:pPr/>
              <a:t>11/29/2016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6BD4-3C73-41E5-A52E-2B41EFF0F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239-EA2D-4F2D-BDE2-785C2146855C}" type="datetimeFigureOut">
              <a:rPr lang="en-US" smtClean="0"/>
              <a:pPr/>
              <a:t>11/29/2016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6BD4-3C73-41E5-A52E-2B41EFF0F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239-EA2D-4F2D-BDE2-785C2146855C}" type="datetimeFigureOut">
              <a:rPr lang="en-US" smtClean="0"/>
              <a:pPr/>
              <a:t>11/29/2016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6BD4-3C73-41E5-A52E-2B41EFF0F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239-EA2D-4F2D-BDE2-785C2146855C}" type="datetimeFigureOut">
              <a:rPr lang="en-US" smtClean="0"/>
              <a:pPr/>
              <a:t>11/29/2016</a:t>
            </a:fld>
            <a:endParaRPr lang="en-GB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6BD4-3C73-41E5-A52E-2B41EFF0F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239-EA2D-4F2D-BDE2-785C2146855C}" type="datetimeFigureOut">
              <a:rPr lang="en-US" smtClean="0"/>
              <a:pPr/>
              <a:t>11/29/2016</a:t>
            </a:fld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6BD4-3C73-41E5-A52E-2B41EFF0F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239-EA2D-4F2D-BDE2-785C2146855C}" type="datetimeFigureOut">
              <a:rPr lang="en-US" smtClean="0"/>
              <a:pPr/>
              <a:t>11/29/2016</a:t>
            </a:fld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6BD4-3C73-41E5-A52E-2B41EFF0F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239-EA2D-4F2D-BDE2-785C2146855C}" type="datetimeFigureOut">
              <a:rPr lang="en-US" smtClean="0"/>
              <a:pPr/>
              <a:t>11/29/2016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6BD4-3C73-41E5-A52E-2B41EFF0F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9239-EA2D-4F2D-BDE2-785C2146855C}" type="datetimeFigureOut">
              <a:rPr lang="en-US" smtClean="0"/>
              <a:pPr/>
              <a:t>11/29/2016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96BD4-3C73-41E5-A52E-2B41EFF0F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9239-EA2D-4F2D-BDE2-785C2146855C}" type="datetimeFigureOut">
              <a:rPr lang="en-US" smtClean="0"/>
              <a:pPr/>
              <a:t>11/29/2016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6BD4-3C73-41E5-A52E-2B41EFF0F9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ttp://vignette4.wikia.nocookie.net/smurfs/images/b/b6/Detective_smurf.png/revision/latest?cb=2014081704363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3486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Ελλειψοειδής επεξήγηση"/>
          <p:cNvSpPr/>
          <p:nvPr/>
        </p:nvSpPr>
        <p:spPr>
          <a:xfrm>
            <a:off x="4500562" y="714356"/>
            <a:ext cx="3786214" cy="2357454"/>
          </a:xfrm>
          <a:prstGeom prst="wedgeEllipseCallout">
            <a:avLst>
              <a:gd name="adj1" fmla="val -59847"/>
              <a:gd name="adj2" fmla="val 41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Comic Sans MS" pitchFamily="66" charset="0"/>
              </a:rPr>
              <a:t>Καλησπέρα φίλοι μου! </a:t>
            </a:r>
          </a:p>
          <a:p>
            <a:pPr algn="ctr"/>
            <a:r>
              <a:rPr lang="el-GR" dirty="0" smtClean="0">
                <a:latin typeface="Comic Sans MS" pitchFamily="66" charset="0"/>
              </a:rPr>
              <a:t>Είμαι ο </a:t>
            </a:r>
            <a:r>
              <a:rPr lang="el-GR" dirty="0" err="1" smtClean="0">
                <a:latin typeface="Comic Sans MS" pitchFamily="66" charset="0"/>
              </a:rPr>
              <a:t>Σπάικ</a:t>
            </a:r>
            <a:r>
              <a:rPr lang="el-GR" dirty="0">
                <a:latin typeface="Comic Sans MS" pitchFamily="66" charset="0"/>
              </a:rPr>
              <a:t> </a:t>
            </a:r>
            <a:endParaRPr lang="el-GR" dirty="0" smtClean="0">
              <a:latin typeface="Comic Sans MS" pitchFamily="66" charset="0"/>
            </a:endParaRPr>
          </a:p>
          <a:p>
            <a:pPr algn="ctr"/>
            <a:r>
              <a:rPr lang="el-GR" dirty="0" smtClean="0">
                <a:latin typeface="Comic Sans MS" pitchFamily="66" charset="0"/>
              </a:rPr>
              <a:t>ο </a:t>
            </a:r>
            <a:r>
              <a:rPr lang="el-GR" dirty="0" err="1" smtClean="0">
                <a:latin typeface="Comic Sans MS" pitchFamily="66" charset="0"/>
              </a:rPr>
              <a:t>στρουμφοντεντέκτιβ</a:t>
            </a:r>
            <a:r>
              <a:rPr lang="el-GR" dirty="0" smtClean="0">
                <a:latin typeface="Comic Sans MS" pitchFamily="66" charset="0"/>
              </a:rPr>
              <a:t>!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AE73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ttp://img1.wikia.nocookie.net/__cb20130914032732/smurfsfanon/images/4/40/Brainy_Smurf_%28Smurfing_About%29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86256"/>
            <a:ext cx="1785950" cy="223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http://vignette4.wikia.nocookie.net/smurfs/images/b/b6/Detective_smurf.png/revision/latest?cb=2014081704363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92906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Ελλειψοειδής επεξήγηση"/>
          <p:cNvSpPr/>
          <p:nvPr/>
        </p:nvSpPr>
        <p:spPr>
          <a:xfrm>
            <a:off x="1928794" y="2285992"/>
            <a:ext cx="3786214" cy="2071702"/>
          </a:xfrm>
          <a:prstGeom prst="wedgeEllipseCallout">
            <a:avLst>
              <a:gd name="adj1" fmla="val -38427"/>
              <a:gd name="adj2" fmla="val 77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Comic Sans MS" pitchFamily="66" charset="0"/>
              </a:rPr>
              <a:t>Με τη βοήθεια του φίλου μου, Σπιρτούλη, θα ανακαλύψουμε όλες τις λέξεις που ξεκινάνε από τη φωνούλα /δ/ !!!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7" name="6 - Ελλειψοειδής επεξήγηση"/>
          <p:cNvSpPr/>
          <p:nvPr/>
        </p:nvSpPr>
        <p:spPr>
          <a:xfrm>
            <a:off x="6500826" y="2143116"/>
            <a:ext cx="2500330" cy="21431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Comic Sans MS" pitchFamily="66" charset="0"/>
              </a:rPr>
              <a:t>Είμαστε έτοιμοι φίλοι μου;</a:t>
            </a:r>
          </a:p>
          <a:p>
            <a:pPr algn="ctr"/>
            <a:r>
              <a:rPr lang="el-GR" dirty="0" smtClean="0">
                <a:latin typeface="Comic Sans MS" pitchFamily="66" charset="0"/>
              </a:rPr>
              <a:t>ΞΕΚΙΝΑΜΕ!!!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AE73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AE73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http://www.mysmurfsvillage.com/wp-content/uploads/2014/09/10557397_645453162237288_4464228781569861024_n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2430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- Εικόνα" descr="http://vignette4.wikia.nocookie.net/smurfs/images/b/b6/Detective_smurf.png/revision/latest?cb=2014081704363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1928826" cy="216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Ελλειψοειδής επεξήγηση"/>
          <p:cNvSpPr/>
          <p:nvPr/>
        </p:nvSpPr>
        <p:spPr>
          <a:xfrm>
            <a:off x="1428728" y="2786058"/>
            <a:ext cx="2786082" cy="17145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Comic Sans MS" pitchFamily="66" charset="0"/>
              </a:rPr>
              <a:t>Πρέπει να είμαι προσεκτικός και παρατηρητικός!!!!</a:t>
            </a:r>
          </a:p>
          <a:p>
            <a:pPr algn="ctr"/>
            <a:r>
              <a:rPr lang="el-GR" dirty="0" smtClean="0">
                <a:latin typeface="Comic Sans MS" pitchFamily="66" charset="0"/>
              </a:rPr>
              <a:t>Θα τα καταφέρω!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AE73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http://www.mysmurfsvillage.com/wp-content/uploads/2014/09/10557397_645453162237288_4464228781569861024_n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2430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- Εικόνα" descr="http://img1.wikia.nocookie.net/__cb20130914032732/smurfsfanon/images/4/40/Brainy_Smurf_%28Smurfing_About%2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786322"/>
            <a:ext cx="10001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Ελλειψοειδής επεξήγηση"/>
          <p:cNvSpPr/>
          <p:nvPr/>
        </p:nvSpPr>
        <p:spPr>
          <a:xfrm>
            <a:off x="1500166" y="3643314"/>
            <a:ext cx="2214578" cy="1785950"/>
          </a:xfrm>
          <a:prstGeom prst="wedgeEllipseCallout">
            <a:avLst>
              <a:gd name="adj1" fmla="val 56679"/>
              <a:gd name="adj2" fmla="val 34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Comic Sans MS" pitchFamily="66" charset="0"/>
              </a:rPr>
              <a:t>Ας πω και τα μαγικά λόγια για λίγη βοήθεια!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4 - Ελλειψοειδής επεξήγηση"/>
          <p:cNvSpPr/>
          <p:nvPr/>
        </p:nvSpPr>
        <p:spPr>
          <a:xfrm>
            <a:off x="3143240" y="2357430"/>
            <a:ext cx="4071966" cy="1714512"/>
          </a:xfrm>
          <a:prstGeom prst="wedgeEllipseCallout">
            <a:avLst>
              <a:gd name="adj1" fmla="val -17229"/>
              <a:gd name="adj2" fmla="val 106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>
                <a:latin typeface="Comic Sans MS" pitchFamily="66" charset="0"/>
              </a:rPr>
              <a:t>Άμπρα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l-GR" dirty="0" err="1" smtClean="0">
                <a:latin typeface="Comic Sans MS" pitchFamily="66" charset="0"/>
              </a:rPr>
              <a:t>κατάμπρα</a:t>
            </a:r>
            <a:r>
              <a:rPr lang="el-GR" dirty="0" smtClean="0">
                <a:latin typeface="Comic Sans MS" pitchFamily="66" charset="0"/>
              </a:rPr>
              <a:t> τούμπα τουλούμπα, κάνε μία τούμπα και μία </a:t>
            </a:r>
            <a:r>
              <a:rPr lang="el-GR" dirty="0" err="1" smtClean="0">
                <a:latin typeface="Comic Sans MS" pitchFamily="66" charset="0"/>
              </a:rPr>
              <a:t>κωλοτούμπα</a:t>
            </a:r>
            <a:r>
              <a:rPr lang="el-GR" dirty="0" smtClean="0">
                <a:latin typeface="Comic Sans MS" pitchFamily="66" charset="0"/>
              </a:rPr>
              <a:t> για να βρούμε τις λέξεις!!!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AE73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AE73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clker.com/cliparts/Y/f/N/P/G/E/fresh-grass-and-sky-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samandaemydesign.naruto-kun.hu/acsomagok/f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</p:spPr>
      </p:pic>
      <p:pic>
        <p:nvPicPr>
          <p:cNvPr id="5" name="Picture 36" descr="http://cdn.autoez.com.au/wp-content/uploads/2010/09/ro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80"/>
            <a:ext cx="2214546" cy="2714620"/>
          </a:xfrm>
          <a:prstGeom prst="rect">
            <a:avLst/>
          </a:prstGeom>
          <a:noFill/>
        </p:spPr>
      </p:pic>
      <p:pic>
        <p:nvPicPr>
          <p:cNvPr id="6" name="Picture 12" descr="http://2.bp.blogspot.com/-hln67mOQknI/VCDscCU6X8I/AAAAAAACk8g/5Srlk-DO6U4/s1600/snackpackgu_gf_su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1541182" cy="1533533"/>
          </a:xfrm>
          <a:prstGeom prst="rect">
            <a:avLst/>
          </a:prstGeom>
          <a:noFill/>
        </p:spPr>
      </p:pic>
      <p:pic>
        <p:nvPicPr>
          <p:cNvPr id="7" name="Picture 10" descr="http://images.clipartpanda.com/white-clouds-png-1216139826649869464rgtaylor_csc_net_wan_clou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428604"/>
            <a:ext cx="1785950" cy="785818"/>
          </a:xfrm>
          <a:prstGeom prst="rect">
            <a:avLst/>
          </a:prstGeom>
          <a:noFill/>
        </p:spPr>
      </p:pic>
      <p:pic>
        <p:nvPicPr>
          <p:cNvPr id="8" name="Picture 10" descr="http://images.clipartpanda.com/white-clouds-png-1216139826649869464rgtaylor_csc_net_wan_clou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28604"/>
            <a:ext cx="1785950" cy="785818"/>
          </a:xfrm>
          <a:prstGeom prst="rect">
            <a:avLst/>
          </a:prstGeom>
          <a:noFill/>
        </p:spPr>
      </p:pic>
      <p:pic>
        <p:nvPicPr>
          <p:cNvPr id="9" name="Picture 54" descr="http://www.johnsoncountytx.org/Home/ShowImage?id=502&amp;t=6357897712515000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70" y="571480"/>
            <a:ext cx="2500330" cy="3819525"/>
          </a:xfrm>
          <a:prstGeom prst="rect">
            <a:avLst/>
          </a:prstGeom>
          <a:noFill/>
        </p:spPr>
      </p:pic>
      <p:pic>
        <p:nvPicPr>
          <p:cNvPr id="10" name="Picture 44" descr="http://www.clker.com/cliparts/t/C/0/i/S/P/bosque-hi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000240"/>
            <a:ext cx="3143240" cy="2119307"/>
          </a:xfrm>
          <a:prstGeom prst="rect">
            <a:avLst/>
          </a:prstGeom>
          <a:noFill/>
        </p:spPr>
      </p:pic>
      <p:pic>
        <p:nvPicPr>
          <p:cNvPr id="11" name="Picture 58" descr="http://images.clipshrine.com/getimg/PngThumb-wooden-sign-post-1626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4071942"/>
            <a:ext cx="428628" cy="1181091"/>
          </a:xfrm>
          <a:prstGeom prst="rect">
            <a:avLst/>
          </a:prstGeom>
          <a:noFill/>
        </p:spPr>
      </p:pic>
      <p:pic>
        <p:nvPicPr>
          <p:cNvPr id="12" name="Picture 42" descr="http://cliparts.co/cliparts/Acb/jRA/AcbjRALL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5500702"/>
            <a:ext cx="1362055" cy="962005"/>
          </a:xfrm>
          <a:prstGeom prst="rect">
            <a:avLst/>
          </a:prstGeom>
          <a:noFill/>
        </p:spPr>
      </p:pic>
      <p:pic>
        <p:nvPicPr>
          <p:cNvPr id="13" name="12 - Εικόνα" descr="http://www.clker.com/cliparts/C/Z/l/j/F/t/number-10-md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786" y="5786454"/>
            <a:ext cx="571504" cy="26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Top"/>
            <a:lightRig rig="threePt" dir="t"/>
          </a:scene3d>
        </p:spPr>
      </p:pic>
      <p:pic>
        <p:nvPicPr>
          <p:cNvPr id="14" name="Picture 30" descr="http://www.clker.com/cliparts/8/2/6/8/119714813634290254bogdanco_Simple_cardboard_box.svg.me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786" y="5143512"/>
            <a:ext cx="642942" cy="47792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</p:pic>
      <p:pic>
        <p:nvPicPr>
          <p:cNvPr id="15" name="Picture 28" descr="http://pngimg.com/upload/gift_PNG595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7224" y="4786322"/>
            <a:ext cx="558773" cy="528933"/>
          </a:xfrm>
          <a:prstGeom prst="rect">
            <a:avLst/>
          </a:prstGeom>
          <a:noFill/>
        </p:spPr>
      </p:pic>
      <p:pic>
        <p:nvPicPr>
          <p:cNvPr id="17" name="Picture 2" descr="http://vignette4.wikia.nocookie.net/clubpenguin/images/5/53/Welcome_Solor_lake_close_up.png/revision/latest?cb=2013013015305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14876" y="4143380"/>
            <a:ext cx="4429124" cy="2714620"/>
          </a:xfrm>
          <a:prstGeom prst="rect">
            <a:avLst/>
          </a:prstGeom>
          <a:noFill/>
        </p:spPr>
      </p:pic>
      <p:pic>
        <p:nvPicPr>
          <p:cNvPr id="16" name="Picture 4" descr="http://images.clipartpanda.com/pile-of-stones-clipart-boulder-clipart-13308187491768495795Boulders.svg.hi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14612" y="5161186"/>
            <a:ext cx="2416161" cy="1696814"/>
          </a:xfrm>
          <a:prstGeom prst="rect">
            <a:avLst/>
          </a:prstGeom>
          <a:noFill/>
        </p:spPr>
      </p:pic>
      <p:pic>
        <p:nvPicPr>
          <p:cNvPr id="18" name="17 - Εικόνα" descr="http://365psd.com/images/previews/a90/cartoon-scuba-diver-52260.pn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4989">
            <a:off x="6165157" y="5057772"/>
            <a:ext cx="1940811" cy="78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http://www.clipartsfree.net/vector/large/ave_Vector_Clipar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57620" y="5286388"/>
            <a:ext cx="786184" cy="778420"/>
          </a:xfrm>
          <a:prstGeom prst="rect">
            <a:avLst/>
          </a:prstGeom>
          <a:noFill/>
        </p:spPr>
      </p:pic>
      <p:pic>
        <p:nvPicPr>
          <p:cNvPr id="20" name="19 - Εικόνα" descr="http://www.clker.com/cliparts/7/5/d/5/11971233181608869112PeterM_Ring.svg.med.pn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00430" y="5643578"/>
            <a:ext cx="444476" cy="44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1" name="Picture 62" descr="http://iconbug.com/download/size/256/icon/1542/red-number-2/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00892" y="2214554"/>
            <a:ext cx="366698" cy="366698"/>
          </a:xfrm>
          <a:prstGeom prst="rect">
            <a:avLst/>
          </a:prstGeom>
          <a:noFill/>
        </p:spPr>
      </p:pic>
      <p:pic>
        <p:nvPicPr>
          <p:cNvPr id="22" name="Picture 50" descr="http://content.mycutegraphics.com/graphics/school/girl-see-saw-clip-art.pn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14678" y="3214686"/>
            <a:ext cx="2071672" cy="1314441"/>
          </a:xfrm>
          <a:prstGeom prst="rect">
            <a:avLst/>
          </a:prstGeom>
          <a:noFill/>
        </p:spPr>
      </p:pic>
      <p:pic>
        <p:nvPicPr>
          <p:cNvPr id="23" name="Picture 48" descr="http://cliparts.co/cliparts/8iE/6b9/8iE6b9nbT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4572000" y="3071810"/>
            <a:ext cx="727111" cy="635019"/>
          </a:xfrm>
          <a:prstGeom prst="rect">
            <a:avLst/>
          </a:prstGeom>
          <a:noFill/>
        </p:spPr>
      </p:pic>
      <p:pic>
        <p:nvPicPr>
          <p:cNvPr id="26" name="Picture 14" descr="http://images.clipartpanda.com/fore-clipart-9cRzAnq9i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286380" y="1214422"/>
            <a:ext cx="1928825" cy="3033707"/>
          </a:xfrm>
          <a:prstGeom prst="rect">
            <a:avLst/>
          </a:prstGeom>
          <a:noFill/>
        </p:spPr>
      </p:pic>
      <p:pic>
        <p:nvPicPr>
          <p:cNvPr id="27" name="26 - Εικόνα" descr="http://images.vectorhq.com/images/previews/27f/prune-clip-art-56893.pn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500694" y="2214554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ttp://img1.wikia.nocookie.net/__cb20130914032732/smurfsfanon/images/4/40/Brainy_Smurf_%28Smurfing_About%29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286256"/>
            <a:ext cx="1785950" cy="223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Ελλειψοειδής επεξήγηση"/>
          <p:cNvSpPr/>
          <p:nvPr/>
        </p:nvSpPr>
        <p:spPr>
          <a:xfrm>
            <a:off x="1571604" y="1142984"/>
            <a:ext cx="6429420" cy="3286148"/>
          </a:xfrm>
          <a:prstGeom prst="wedgeEllipseCallout">
            <a:avLst>
              <a:gd name="adj1" fmla="val 38031"/>
              <a:gd name="adj2" fmla="val 63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Comic Sans MS" pitchFamily="66" charset="0"/>
              </a:rPr>
              <a:t>Μπορείς να πατήσεις το κουμπί ¨</a:t>
            </a:r>
            <a:r>
              <a:rPr lang="en-GB" dirty="0" smtClean="0">
                <a:latin typeface="Comic Sans MS" pitchFamily="66" charset="0"/>
              </a:rPr>
              <a:t>enter</a:t>
            </a:r>
            <a:r>
              <a:rPr lang="el-GR" dirty="0" smtClean="0">
                <a:latin typeface="Comic Sans MS" pitchFamily="66" charset="0"/>
              </a:rPr>
              <a:t>¨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και να δεις όλες τις εικόνες με τις λέξεις που ξεκινούν από /δ/ να στριφογυρίζουν!!!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AE73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ttp://vignette4.wikia.nocookie.net/smurfs/images/b/b6/Detective_smurf.png/revision/latest?cb=2014081704363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00694" y="1357298"/>
            <a:ext cx="242889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Ελλειψοειδής επεξήγηση"/>
          <p:cNvSpPr/>
          <p:nvPr/>
        </p:nvSpPr>
        <p:spPr>
          <a:xfrm>
            <a:off x="1214414" y="857232"/>
            <a:ext cx="4214842" cy="2214578"/>
          </a:xfrm>
          <a:prstGeom prst="wedgeEllipseCallout">
            <a:avLst>
              <a:gd name="adj1" fmla="val 52989"/>
              <a:gd name="adj2" fmla="val 34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Comic Sans MS" pitchFamily="66" charset="0"/>
              </a:rPr>
              <a:t>Συγχαρητήρια!!!!</a:t>
            </a:r>
          </a:p>
          <a:p>
            <a:pPr algn="ctr"/>
            <a:r>
              <a:rPr lang="el-GR" dirty="0" smtClean="0">
                <a:latin typeface="Comic Sans MS" pitchFamily="66" charset="0"/>
              </a:rPr>
              <a:t>Τα πήγες περίφημα!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>
                <a:latin typeface="Comic Sans MS" pitchFamily="66" charset="0"/>
              </a:rPr>
              <a:t>Δημιουργία: </a:t>
            </a:r>
            <a:endParaRPr lang="en-GB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l-GR" b="1" dirty="0" smtClean="0">
                <a:latin typeface="Comic Sans MS" pitchFamily="66" charset="0"/>
              </a:rPr>
              <a:t>Καλλιτσουνάκη Κωνσταντίνα</a:t>
            </a:r>
          </a:p>
          <a:p>
            <a:pPr algn="ctr">
              <a:buNone/>
            </a:pPr>
            <a:endParaRPr lang="el-GR" dirty="0">
              <a:latin typeface="Comic Sans MS" pitchFamily="66" charset="0"/>
            </a:endParaRPr>
          </a:p>
          <a:p>
            <a:pPr algn="ctr">
              <a:buNone/>
            </a:pPr>
            <a:endParaRPr lang="el-GR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el-GR" dirty="0" smtClean="0">
                <a:latin typeface="Comic Sans MS" pitchFamily="66" charset="0"/>
              </a:rPr>
              <a:t>Κέντρο Ειδικών Θεραπειών</a:t>
            </a:r>
          </a:p>
          <a:p>
            <a:pPr algn="ctr">
              <a:buNone/>
            </a:pPr>
            <a:r>
              <a:rPr lang="el-GR" b="1" dirty="0" smtClean="0">
                <a:latin typeface="Comic Sans MS" pitchFamily="66" charset="0"/>
              </a:rPr>
              <a:t>στο λόγο μας</a:t>
            </a:r>
          </a:p>
          <a:p>
            <a:pPr algn="ctr">
              <a:buNone/>
            </a:pPr>
            <a:r>
              <a:rPr lang="en-GB" dirty="0" smtClean="0">
                <a:latin typeface="Comic Sans MS" pitchFamily="66" charset="0"/>
              </a:rPr>
              <a:t>www.stologomas.gr</a:t>
            </a:r>
            <a:endParaRPr lang="el-GR" dirty="0" smtClean="0">
              <a:latin typeface="Comic Sans MS" pitchFamily="66" charset="0"/>
            </a:endParaRPr>
          </a:p>
          <a:p>
            <a:pPr algn="ctr">
              <a:buNone/>
            </a:pP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121</Words>
  <Application>Microsoft Office PowerPoint</Application>
  <PresentationFormat>Προβολή στην οθόνη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User#</dc:creator>
  <cp:lastModifiedBy>Ερατω</cp:lastModifiedBy>
  <cp:revision>23</cp:revision>
  <dcterms:created xsi:type="dcterms:W3CDTF">2015-12-12T12:39:45Z</dcterms:created>
  <dcterms:modified xsi:type="dcterms:W3CDTF">2016-11-29T18:19:53Z</dcterms:modified>
</cp:coreProperties>
</file>